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14"/>
  </p:handoutMasterIdLst>
  <p:sldIdLst>
    <p:sldId id="256" r:id="rId2"/>
    <p:sldId id="292" r:id="rId3"/>
    <p:sldId id="276" r:id="rId4"/>
    <p:sldId id="262" r:id="rId5"/>
    <p:sldId id="259" r:id="rId6"/>
    <p:sldId id="284" r:id="rId7"/>
    <p:sldId id="270" r:id="rId8"/>
    <p:sldId id="273" r:id="rId9"/>
    <p:sldId id="291" r:id="rId10"/>
    <p:sldId id="274" r:id="rId11"/>
    <p:sldId id="296" r:id="rId12"/>
    <p:sldId id="293" r:id="rId13"/>
  </p:sldIdLst>
  <p:sldSz cx="9144000" cy="6858000" type="screen4x3"/>
  <p:notesSz cx="6858000" cy="9144000"/>
  <p:defaultTextStyle>
    <a:defPPr>
      <a:defRPr lang="ro-RO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76" autoAdjust="0"/>
    <p:restoredTop sz="94624" autoAdjust="0"/>
  </p:normalViewPr>
  <p:slideViewPr>
    <p:cSldViewPr>
      <p:cViewPr varScale="1">
        <p:scale>
          <a:sx n="49" d="100"/>
          <a:sy n="49" d="100"/>
        </p:scale>
        <p:origin x="-104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>
      <p:cViewPr varScale="1">
        <p:scale>
          <a:sx n="65" d="100"/>
          <a:sy n="65" d="100"/>
        </p:scale>
        <p:origin x="-210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7C631-1A87-4CB2-A87A-9FCC081390DA}" type="datetimeFigureOut">
              <a:rPr lang="ro-RO" smtClean="0"/>
              <a:t>12.04.2021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48EF1-B165-4B4A-8D96-DF616AF76AD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6222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3251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3252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3253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3254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3255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3256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sp>
          <p:nvSpPr>
            <p:cNvPr id="53257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53258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32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ro-RO" noProof="0" smtClean="0"/>
              <a:t>Click to edit Master title style</a:t>
            </a:r>
          </a:p>
        </p:txBody>
      </p:sp>
      <p:sp>
        <p:nvSpPr>
          <p:cNvPr id="532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o-RO" noProof="0" smtClean="0"/>
              <a:t>Click to edit Master subtitle style</a:t>
            </a:r>
          </a:p>
        </p:txBody>
      </p:sp>
      <p:sp>
        <p:nvSpPr>
          <p:cNvPr id="53261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326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3263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1FF80C-8AD0-4EF0-840B-516FAE05374B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  <p:transition advTm="12000">
    <p:cover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FE8AC7-157F-447F-92AB-DF098D6098D8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5310891"/>
      </p:ext>
    </p:extLst>
  </p:cSld>
  <p:clrMapOvr>
    <a:masterClrMapping/>
  </p:clrMapOvr>
  <p:transition advTm="12000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1CC9EFA-0DE3-4085-A4E1-575F5A7EADAA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58522964"/>
      </p:ext>
    </p:extLst>
  </p:cSld>
  <p:clrMapOvr>
    <a:masterClrMapping/>
  </p:clrMapOvr>
  <p:transition advTm="12000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conținut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4584BF-C2B5-4ED0-8095-CC7DDD4AA33C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99665543"/>
      </p:ext>
    </p:extLst>
  </p:cSld>
  <p:clrMapOvr>
    <a:masterClrMapping/>
  </p:clrMapOvr>
  <p:transition advTm="12000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CC8CA5-C6AC-4F49-8027-1A1B588179ED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21305247"/>
      </p:ext>
    </p:extLst>
  </p:cSld>
  <p:clrMapOvr>
    <a:masterClrMapping/>
  </p:clrMapOvr>
  <p:transition advTm="12000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A72811-C01E-41D0-ACA0-850CB1233E7E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8563590"/>
      </p:ext>
    </p:extLst>
  </p:cSld>
  <p:clrMapOvr>
    <a:masterClrMapping/>
  </p:clrMapOvr>
  <p:transition advTm="12000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FFB64F-3CCD-4016-8A99-49D01D4FF77D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87760101"/>
      </p:ext>
    </p:extLst>
  </p:cSld>
  <p:clrMapOvr>
    <a:masterClrMapping/>
  </p:clrMapOvr>
  <p:transition advTm="12000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8" name="Substituent număr diapozitiv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6F366A-9853-41F2-9A7C-47E2352525D9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9" name="Substituent subsol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09669971"/>
      </p:ext>
    </p:extLst>
  </p:cSld>
  <p:clrMapOvr>
    <a:masterClrMapping/>
  </p:clrMapOvr>
  <p:transition advTm="12000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35348E-6485-44B1-B4BF-053206B7CA74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398884312"/>
      </p:ext>
    </p:extLst>
  </p:cSld>
  <p:clrMapOvr>
    <a:masterClrMapping/>
  </p:clrMapOvr>
  <p:transition advTm="12000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3" name="Substituent număr diapozitiv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5F0F44-64A1-4D3F-917F-7E513B3E68A4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8925817"/>
      </p:ext>
    </p:extLst>
  </p:cSld>
  <p:clrMapOvr>
    <a:masterClrMapping/>
  </p:clrMapOvr>
  <p:transition advTm="12000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A4F283-9500-4DD4-AB3C-13EE47AB70BC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93815420"/>
      </p:ext>
    </p:extLst>
  </p:cSld>
  <p:clrMapOvr>
    <a:masterClrMapping/>
  </p:clrMapOvr>
  <p:transition advTm="12000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6BC5288-A67C-48A3-B7B3-966583698A9B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7" name="Substituent subsol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38791137"/>
      </p:ext>
    </p:extLst>
  </p:cSld>
  <p:clrMapOvr>
    <a:masterClrMapping/>
  </p:clrMapOvr>
  <p:transition advTm="12000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o-RO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DFC90F52-1394-4C42-87D6-5CC02640E03E}" type="slidenum">
              <a:rPr lang="ro-RO"/>
              <a:pPr/>
              <a:t>‹#›</a:t>
            </a:fld>
            <a:endParaRPr lang="ro-RO"/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2229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22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22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22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22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  <p:sp>
            <p:nvSpPr>
              <p:cNvPr id="522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o-RO"/>
              </a:p>
            </p:txBody>
          </p:sp>
        </p:grpSp>
        <p:sp>
          <p:nvSpPr>
            <p:cNvPr id="522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  <p:sp>
          <p:nvSpPr>
            <p:cNvPr id="522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o-RO"/>
            </a:p>
          </p:txBody>
        </p:sp>
      </p:grpSp>
      <p:sp>
        <p:nvSpPr>
          <p:cNvPr id="522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title style</a:t>
            </a:r>
          </a:p>
        </p:txBody>
      </p:sp>
      <p:sp>
        <p:nvSpPr>
          <p:cNvPr id="522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ro-RO"/>
          </a:p>
        </p:txBody>
      </p:sp>
      <p:sp>
        <p:nvSpPr>
          <p:cNvPr id="522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Click to edit Master text styles</a:t>
            </a:r>
          </a:p>
          <a:p>
            <a:pPr lvl="1"/>
            <a:r>
              <a:rPr lang="ro-RO" smtClean="0"/>
              <a:t>Second level</a:t>
            </a:r>
          </a:p>
          <a:p>
            <a:pPr lvl="2"/>
            <a:r>
              <a:rPr lang="ro-RO" smtClean="0"/>
              <a:t>Third level</a:t>
            </a:r>
          </a:p>
          <a:p>
            <a:pPr lvl="3"/>
            <a:r>
              <a:rPr lang="ro-RO" smtClean="0"/>
              <a:t>Fourth level</a:t>
            </a:r>
          </a:p>
          <a:p>
            <a:pPr lvl="4"/>
            <a:r>
              <a:rPr lang="ro-RO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advTm="12000">
    <p:cover dir="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24.pn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jpe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6.jpe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jpe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jpe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6/62/SeaUrchin.jpg" TargetMode="Externa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2.jpe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333375"/>
            <a:ext cx="7702550" cy="1800225"/>
          </a:xfrm>
        </p:spPr>
        <p:txBody>
          <a:bodyPr/>
          <a:lstStyle/>
          <a:p>
            <a:r>
              <a:rPr lang="en-US" sz="5400" dirty="0" err="1"/>
              <a:t>Animale</a:t>
            </a:r>
            <a:r>
              <a:rPr lang="ro-RO" sz="5400" dirty="0"/>
              <a:t> </a:t>
            </a:r>
            <a:r>
              <a:rPr lang="ro-RO" sz="5400" dirty="0" smtClean="0"/>
              <a:t>subacvatice din</a:t>
            </a:r>
            <a:br>
              <a:rPr lang="ro-RO" sz="5400" dirty="0" smtClean="0"/>
            </a:br>
            <a:r>
              <a:rPr lang="ro-RO" sz="5400" dirty="0" smtClean="0"/>
              <a:t>mări și oceane</a:t>
            </a:r>
            <a:r>
              <a:rPr lang="ro-RO" sz="5400" dirty="0"/>
              <a:t/>
            </a:r>
            <a:br>
              <a:rPr lang="ro-RO" sz="5400" dirty="0"/>
            </a:br>
            <a:endParaRPr lang="ro-RO" sz="5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855" y="4941168"/>
            <a:ext cx="6296025" cy="1773238"/>
          </a:xfrm>
        </p:spPr>
        <p:txBody>
          <a:bodyPr/>
          <a:lstStyle/>
          <a:p>
            <a:endParaRPr lang="ro-RO" dirty="0" smtClean="0"/>
          </a:p>
          <a:p>
            <a:r>
              <a:rPr lang="ro-RO" sz="2400" dirty="0" smtClean="0"/>
              <a:t>Material </a:t>
            </a:r>
            <a:r>
              <a:rPr lang="ro-RO" sz="2400" dirty="0"/>
              <a:t>întocmit de </a:t>
            </a:r>
          </a:p>
          <a:p>
            <a:r>
              <a:rPr lang="ro-RO" sz="2400" dirty="0"/>
              <a:t>p</a:t>
            </a:r>
            <a:r>
              <a:rPr lang="ro-RO" sz="2400" dirty="0" smtClean="0"/>
              <a:t>rof. înv. </a:t>
            </a:r>
            <a:r>
              <a:rPr lang="ro-RO" sz="2400" dirty="0" err="1" smtClean="0"/>
              <a:t>preșc</a:t>
            </a:r>
            <a:r>
              <a:rPr lang="ro-RO" sz="2400" dirty="0" smtClean="0"/>
              <a:t>. Toncean Anca</a:t>
            </a:r>
          </a:p>
          <a:p>
            <a:r>
              <a:rPr lang="ro-RO" sz="2400" dirty="0" smtClean="0"/>
              <a:t>Grădinița cu Program Prelungit nr. 2 Reghin</a:t>
            </a:r>
            <a:endParaRPr lang="ro-RO" sz="2400" dirty="0"/>
          </a:p>
          <a:p>
            <a:endParaRPr lang="ro-RO" sz="2400" dirty="0"/>
          </a:p>
        </p:txBody>
      </p:sp>
      <p:pic>
        <p:nvPicPr>
          <p:cNvPr id="7" name="Picture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789" y="1606613"/>
            <a:ext cx="559634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9892" y="52107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41">
        <p:cover dir="d"/>
      </p:transition>
    </mc:Choice>
    <mc:Fallback xmlns="">
      <p:transition advClick="0" advTm="5041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56320" y="34570"/>
            <a:ext cx="8229600" cy="720080"/>
          </a:xfrm>
        </p:spPr>
        <p:txBody>
          <a:bodyPr/>
          <a:lstStyle/>
          <a:p>
            <a:r>
              <a:rPr lang="en-US" sz="2400" dirty="0" smtClean="0"/>
              <a:t>R</a:t>
            </a:r>
            <a:r>
              <a:rPr lang="ro-RO" sz="2400" dirty="0" smtClean="0"/>
              <a:t>ECHINUL ALB</a:t>
            </a:r>
            <a:endParaRPr lang="ro-RO" sz="2400" dirty="0"/>
          </a:p>
        </p:txBody>
      </p:sp>
      <p:pic>
        <p:nvPicPr>
          <p:cNvPr id="6" name="Picture 5" descr="Great-White-Shark-Print-I102808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858" y="799573"/>
            <a:ext cx="3868142" cy="6058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Substituent conținut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99573"/>
            <a:ext cx="5275858" cy="6058428"/>
          </a:xfrm>
        </p:spPr>
      </p:pic>
      <p:pic>
        <p:nvPicPr>
          <p:cNvPr id="7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1899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7786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7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 txBox="1">
            <a:spLocks/>
          </p:cNvSpPr>
          <p:nvPr/>
        </p:nvSpPr>
        <p:spPr>
          <a:xfrm>
            <a:off x="467544" y="260648"/>
            <a:ext cx="8229600" cy="50405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ro-RO" sz="2400" smtClean="0">
                <a:solidFill>
                  <a:srgbClr val="E5E5FF"/>
                </a:solidFill>
              </a:rPr>
              <a:t>STELELE DE MARE</a:t>
            </a:r>
            <a:endParaRPr lang="ro-RO" dirty="0"/>
          </a:p>
        </p:txBody>
      </p:sp>
      <p:pic>
        <p:nvPicPr>
          <p:cNvPr id="3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2744" y="155104"/>
            <a:ext cx="609600" cy="609600"/>
          </a:xfrm>
          <a:prstGeom prst="rect">
            <a:avLst/>
          </a:prstGeom>
        </p:spPr>
      </p:pic>
      <p:pic>
        <p:nvPicPr>
          <p:cNvPr id="4" name="Substituent conținu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6712"/>
            <a:ext cx="4038600" cy="3117799"/>
          </a:xfrm>
          <a:prstGeom prst="rect">
            <a:avLst/>
          </a:prstGeom>
        </p:spPr>
      </p:pic>
      <p:pic>
        <p:nvPicPr>
          <p:cNvPr id="5" name="Substituent conținut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08" y="836712"/>
            <a:ext cx="4638718" cy="3168352"/>
          </a:xfrm>
          <a:prstGeom prst="rect">
            <a:avLst/>
          </a:prstGeom>
        </p:spPr>
      </p:pic>
      <p:pic>
        <p:nvPicPr>
          <p:cNvPr id="6" name="Picture 2" descr="C:\Users\Lucian\Desktop\materiale lectie\vietuitoare reale\Underwater Wallpaper (3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01" y="3981939"/>
            <a:ext cx="3976159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ucian\Desktop\materiale lectie\vietuitoare reale\Underwater Wallpaper (85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77" y="4000500"/>
            <a:ext cx="460851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87024"/>
      </p:ext>
    </p:extLst>
  </p:cSld>
  <p:clrMapOvr>
    <a:masterClrMapping/>
  </p:clrMapOvr>
  <p:transition advTm="21202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2000" y="243880"/>
            <a:ext cx="609600" cy="60960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05" y="1268760"/>
            <a:ext cx="4346995" cy="554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2" name="Picture 2" descr="C:\Users\Lucian\Downloads\stock-illustration-79438-clown-fish-theme-image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" y="1268760"/>
            <a:ext cx="4610078" cy="554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835921"/>
      </p:ext>
    </p:extLst>
  </p:cSld>
  <p:clrMapOvr>
    <a:masterClrMapping/>
  </p:clrMapOvr>
  <p:transition advTm="3692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100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Călătorie în lumea lui Nemo</a:t>
            </a:r>
            <a:endParaRPr lang="ro-RO" dirty="0"/>
          </a:p>
        </p:txBody>
      </p:sp>
      <p:pic>
        <p:nvPicPr>
          <p:cNvPr id="91138" name="Picture 2" descr="C:\Users\Lucian\Downloads\stock-illustration-79475-sea-fishes-and-animals-collection-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2348880"/>
            <a:ext cx="4745390" cy="429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40650"/>
      </p:ext>
    </p:extLst>
  </p:cSld>
  <p:clrMapOvr>
    <a:masterClrMapping/>
  </p:clrMapOvr>
  <p:transition advClick="0" advTm="18617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9" name="Picture 7" descr="Wild-Animal-141"/>
          <p:cNvPicPr>
            <a:picLocks noGrp="1" noChangeAspect="1" noChangeArrowheads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04473"/>
            <a:ext cx="4312615" cy="2996535"/>
          </a:xfrm>
        </p:spPr>
      </p:pic>
      <p:pic>
        <p:nvPicPr>
          <p:cNvPr id="2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9992" y="171872"/>
            <a:ext cx="609600" cy="609600"/>
          </a:xfrm>
          <a:prstGeom prst="rect">
            <a:avLst/>
          </a:prstGeom>
        </p:spPr>
      </p:pic>
      <p:sp>
        <p:nvSpPr>
          <p:cNvPr id="6" name="Dreptunghi 5"/>
          <p:cNvSpPr/>
          <p:nvPr/>
        </p:nvSpPr>
        <p:spPr>
          <a:xfrm>
            <a:off x="2259653" y="1351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BALENA NEAGRĂ</a:t>
            </a:r>
            <a:endParaRPr lang="ro-RO" dirty="0"/>
          </a:p>
        </p:txBody>
      </p:sp>
      <p:pic>
        <p:nvPicPr>
          <p:cNvPr id="54280" name="Picture 8" descr="C:\Users\Lucian\Desktop\descărcare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7124"/>
            <a:ext cx="3949928" cy="2973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1" name="Picture 9" descr="C:\Users\Lucian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689" y="3861048"/>
            <a:ext cx="3949928" cy="28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3023">
        <p:cover dir="d"/>
      </p:transition>
    </mc:Choice>
    <mc:Fallback xmlns="">
      <p:transition advClick="0" advTm="53023">
        <p:cover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ubstituent conținut 4"/>
          <p:cNvPicPr>
            <a:picLocks noGrp="1" noChangeAspect="1"/>
          </p:cNvPicPr>
          <p:nvPr>
            <p:ph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" y="738274"/>
            <a:ext cx="5141340" cy="6119726"/>
          </a:xfrm>
        </p:spPr>
      </p:pic>
      <p:pic>
        <p:nvPicPr>
          <p:cNvPr id="10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4609" y="128674"/>
            <a:ext cx="609600" cy="609600"/>
          </a:xfrm>
          <a:prstGeom prst="rect">
            <a:avLst/>
          </a:prstGeom>
        </p:spPr>
      </p:pic>
      <p:sp>
        <p:nvSpPr>
          <p:cNvPr id="11" name="Dreptunghi 10"/>
          <p:cNvSpPr/>
          <p:nvPr/>
        </p:nvSpPr>
        <p:spPr>
          <a:xfrm>
            <a:off x="1979712" y="919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 smtClean="0"/>
              <a:t>BALENA ALBASTRĂ</a:t>
            </a:r>
            <a:endParaRPr lang="ro-RO" dirty="0"/>
          </a:p>
        </p:txBody>
      </p:sp>
      <p:pic>
        <p:nvPicPr>
          <p:cNvPr id="11271" name="Picture 7" descr="C:\Users\Lucian\Desktop\balena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38274"/>
            <a:ext cx="3923928" cy="61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39857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0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C:\Users\Lucian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" y="3652808"/>
            <a:ext cx="4768165" cy="322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Lucian\Desktop\delfinii-din-constan-a-au-fost-muta-i-in-bazinele-acoperite-pentru-perioada-de-iarna-video-275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98" y="3652808"/>
            <a:ext cx="4359602" cy="320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C:\Users\Lucian\Desktop\delfin1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1" y="25330"/>
            <a:ext cx="4758357" cy="36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Lucian\Desktop\Delfini-mama-si-puiul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398" y="306814"/>
            <a:ext cx="4331603" cy="334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51520" y="260648"/>
            <a:ext cx="609600" cy="609600"/>
          </a:xfrm>
          <a:prstGeom prst="rect">
            <a:avLst/>
          </a:prstGeom>
        </p:spPr>
      </p:pic>
      <p:sp>
        <p:nvSpPr>
          <p:cNvPr id="7" name="Dreptunghi 6"/>
          <p:cNvSpPr/>
          <p:nvPr/>
        </p:nvSpPr>
        <p:spPr>
          <a:xfrm>
            <a:off x="4664199" y="-62518"/>
            <a:ext cx="4084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smtClean="0"/>
              <a:t>DELFINII</a:t>
            </a:r>
            <a:endParaRPr lang="ro-RO" dirty="0"/>
          </a:p>
        </p:txBody>
      </p:sp>
    </p:spTree>
  </p:cSld>
  <p:clrMapOvr>
    <a:masterClrMapping/>
  </p:clrMapOvr>
  <p:transition advTm="45621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8113" numSld="999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6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7" name="Picture 7" descr="Imagine:SeaUrchin.jpg">
            <a:hlinkClick r:id="rId4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5" y="516742"/>
            <a:ext cx="4471037" cy="337818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reptunghi 1"/>
          <p:cNvSpPr/>
          <p:nvPr/>
        </p:nvSpPr>
        <p:spPr>
          <a:xfrm>
            <a:off x="2903176" y="116632"/>
            <a:ext cx="2541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000" b="1" dirty="0" smtClean="0"/>
              <a:t>ARICIUL DE MARE</a:t>
            </a:r>
            <a:endParaRPr lang="ro-RO" sz="2000" b="1" dirty="0"/>
          </a:p>
        </p:txBody>
      </p:sp>
      <p:pic>
        <p:nvPicPr>
          <p:cNvPr id="71690" name="Picture 10" descr="C:\Users\Lucian\Desktop\arici-de-ma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6715"/>
            <a:ext cx="4499992" cy="276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1" name="Picture 11" descr="C:\Users\Lucian\Desktop\Strongylocentrotus_franciscanu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3" y="516742"/>
            <a:ext cx="4243773" cy="33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2" name="Picture 12" descr="C:\Users\Lucian\Desktop\arici-mar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13" y="4065545"/>
            <a:ext cx="4343548" cy="276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9512" y="1188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3519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4414292" cy="692696"/>
          </a:xfrm>
        </p:spPr>
        <p:txBody>
          <a:bodyPr/>
          <a:lstStyle/>
          <a:p>
            <a:r>
              <a:rPr lang="en-US" sz="2400" dirty="0" smtClean="0"/>
              <a:t>C</a:t>
            </a:r>
            <a:r>
              <a:rPr lang="ro-RO" sz="2400" dirty="0" smtClean="0"/>
              <a:t>RABUL</a:t>
            </a:r>
            <a:endParaRPr lang="ro-RO" sz="2400" dirty="0"/>
          </a:p>
        </p:txBody>
      </p:sp>
      <p:pic>
        <p:nvPicPr>
          <p:cNvPr id="3" name="Substituent conținut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4" y="1484784"/>
            <a:ext cx="4341928" cy="5290152"/>
          </a:xfrm>
        </p:spPr>
      </p:pic>
      <p:pic>
        <p:nvPicPr>
          <p:cNvPr id="31752" name="Picture 8" descr="C:\Users\Lucian\Desktop\crabul_de_ta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19" y="476427"/>
            <a:ext cx="4406180" cy="482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14395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1023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o-RO" dirty="0" smtClean="0"/>
              <a:t>PEȘTII</a:t>
            </a:r>
            <a:endParaRPr lang="ro-RO" dirty="0"/>
          </a:p>
        </p:txBody>
      </p:sp>
      <p:pic>
        <p:nvPicPr>
          <p:cNvPr id="37896" name="Picture 8" descr="Wild-Animal-26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908720"/>
            <a:ext cx="2692806" cy="30963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10" descr="C:\Users\Lucian\Desktop\Pterois antenn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489" y="908720"/>
            <a:ext cx="319451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ubstituent conținut 8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" y="944724"/>
            <a:ext cx="3275855" cy="3024335"/>
          </a:xfrm>
        </p:spPr>
      </p:pic>
      <p:pic>
        <p:nvPicPr>
          <p:cNvPr id="37899" name="Picture 11" descr="C:\Users\Lucian\Desktop\382165_285490608140561_142107252478898_975125_1030838750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995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900" name="Picture 12" descr="C:\Users\Lucian\Desktop\carnea-de-peste-previne-orbirea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7749"/>
            <a:ext cx="514806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23528" y="11663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932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971600" y="16737"/>
            <a:ext cx="6275040" cy="634082"/>
          </a:xfrm>
        </p:spPr>
        <p:txBody>
          <a:bodyPr/>
          <a:lstStyle/>
          <a:p>
            <a:r>
              <a:rPr lang="ro-RO" sz="2400" dirty="0" smtClean="0"/>
              <a:t>CĂLUȚUL DE MARE</a:t>
            </a:r>
            <a:endParaRPr lang="ro-RO" sz="2400" dirty="0"/>
          </a:p>
        </p:txBody>
      </p:sp>
      <p:pic>
        <p:nvPicPr>
          <p:cNvPr id="3" name="Substituent conținut 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4608513" cy="6123740"/>
          </a:xfrm>
        </p:spPr>
      </p:pic>
      <p:pic>
        <p:nvPicPr>
          <p:cNvPr id="89099" name="Picture 11" descr="C:\Users\Lucian\Desktop\materiale lectie\vietuitoare reale\calut-de-mare-13_ba73027c4e716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03321"/>
            <a:ext cx="4516582" cy="615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unet înregistr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914" y="4953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472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</p14:showEvtLst>
    </p:ext>
  </p:extLst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o-RO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620</TotalTime>
  <Words>42</Words>
  <Application>Microsoft Office PowerPoint</Application>
  <PresentationFormat>On-screen Show (4:3)</PresentationFormat>
  <Paragraphs>15</Paragraphs>
  <Slides>12</Slides>
  <Notes>0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Stream</vt:lpstr>
      <vt:lpstr>Animale subacvatice din mări și oceane </vt:lpstr>
      <vt:lpstr> Călătorie în lumea lui Nemo</vt:lpstr>
      <vt:lpstr>PowerPoint Presentation</vt:lpstr>
      <vt:lpstr>PowerPoint Presentation</vt:lpstr>
      <vt:lpstr>PowerPoint Presentation</vt:lpstr>
      <vt:lpstr>PowerPoint Presentation</vt:lpstr>
      <vt:lpstr>CRABUL</vt:lpstr>
      <vt:lpstr>PEȘTII</vt:lpstr>
      <vt:lpstr>CĂLUȚUL DE MARE</vt:lpstr>
      <vt:lpstr>RECHINUL ALB</vt:lpstr>
      <vt:lpstr>PowerPoint Presentation</vt:lpstr>
      <vt:lpstr>PowerPoint Presentation</vt:lpstr>
    </vt:vector>
  </TitlesOfParts>
  <Company>No_Name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Animale marine</dc:title>
  <dc:creator>Name</dc:creator>
  <cp:lastModifiedBy>PC</cp:lastModifiedBy>
  <cp:revision>62</cp:revision>
  <dcterms:created xsi:type="dcterms:W3CDTF">2008-05-10T10:54:59Z</dcterms:created>
  <dcterms:modified xsi:type="dcterms:W3CDTF">2021-04-12T06:37:19Z</dcterms:modified>
</cp:coreProperties>
</file>